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75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9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13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33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78" y="168"/>
      </p:cViewPr>
      <p:guideLst>
        <p:guide orient="horz" pos="2228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BED442-B901-4E73-BC21-69ABF7AF3AD8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7A965-D359-4058-A0C3-9670DAFD746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9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13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33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CCR7</a:t>
            </a:r>
            <a:r>
              <a:rPr lang="zh-CN" altLang="en-US" dirty="0"/>
              <a:t>在脾脏的淋巴细胞中基本上不表达，肿瘤中</a:t>
            </a:r>
            <a:r>
              <a:rPr lang="en-US" altLang="zh-CN" dirty="0"/>
              <a:t>CCR7</a:t>
            </a:r>
            <a:r>
              <a:rPr lang="zh-CN" altLang="en-US" dirty="0"/>
              <a:t>在</a:t>
            </a:r>
            <a:r>
              <a:rPr lang="en-US" altLang="zh-CN" dirty="0"/>
              <a:t>CD8 T</a:t>
            </a:r>
            <a:r>
              <a:rPr lang="zh-CN" altLang="en-US" dirty="0"/>
              <a:t>细胞中表达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FE831-739E-47B7-8CD3-BF55386E0F7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442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40" y="365125"/>
            <a:ext cx="6284119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2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2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9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9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6AD89-A193-45B8-86DE-18695BAD3308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4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3.tiff"/><Relationship Id="rId12" Type="http://schemas.openxmlformats.org/officeDocument/2006/relationships/image" Target="../media/image6.tiff"/><Relationship Id="rId17" Type="http://schemas.microsoft.com/office/2007/relationships/hdphoto" Target="../media/hdphoto6.wdp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microsoft.com/office/2007/relationships/hdphoto" Target="../media/hdphoto4.wdp"/><Relationship Id="rId5" Type="http://schemas.openxmlformats.org/officeDocument/2006/relationships/image" Target="../media/image2.png"/><Relationship Id="rId15" Type="http://schemas.openxmlformats.org/officeDocument/2006/relationships/image" Target="../media/image8.tiff"/><Relationship Id="rId10" Type="http://schemas.openxmlformats.org/officeDocument/2006/relationships/image" Target="../media/image5.png"/><Relationship Id="rId4" Type="http://schemas.microsoft.com/office/2007/relationships/hdphoto" Target="../media/hdphoto1.wdp"/><Relationship Id="rId9" Type="http://schemas.microsoft.com/office/2007/relationships/hdphoto" Target="../media/hdphoto3.wdp"/><Relationship Id="rId1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A2833B4E-5E49-E776-99BC-B5309D11C2AE}"/>
              </a:ext>
            </a:extLst>
          </p:cNvPr>
          <p:cNvGrpSpPr/>
          <p:nvPr/>
        </p:nvGrpSpPr>
        <p:grpSpPr>
          <a:xfrm>
            <a:off x="1988719" y="1345192"/>
            <a:ext cx="5928561" cy="4339228"/>
            <a:chOff x="1314450" y="607347"/>
            <a:chExt cx="6947413" cy="6095884"/>
          </a:xfrm>
        </p:grpSpPr>
        <p:pic>
          <p:nvPicPr>
            <p:cNvPr id="175" name="图片 174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30000" contrast="45000"/>
                      </a14:imgEffect>
                      <a14:imgEffect>
                        <a14:sharpenSoften amount="-6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" t="-1653" r="12941" b="879"/>
            <a:stretch/>
          </p:blipFill>
          <p:spPr>
            <a:xfrm>
              <a:off x="1425019" y="607347"/>
              <a:ext cx="3248025" cy="1119811"/>
            </a:xfrm>
            <a:prstGeom prst="rect">
              <a:avLst/>
            </a:prstGeom>
            <a:ln w="19050">
              <a:noFill/>
            </a:ln>
          </p:spPr>
        </p:pic>
        <p:pic>
          <p:nvPicPr>
            <p:cNvPr id="176" name="图片 175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5000" contrast="40000"/>
                      </a14:imgEffect>
                      <a14:imgEffect>
                        <a14:sharpenSoften amoun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023" t="14938" r="11731" b="17434"/>
            <a:stretch/>
          </p:blipFill>
          <p:spPr>
            <a:xfrm>
              <a:off x="4733486" y="5338511"/>
              <a:ext cx="3392961" cy="1364720"/>
            </a:xfrm>
            <a:prstGeom prst="rect">
              <a:avLst/>
            </a:prstGeom>
            <a:ln w="19050">
              <a:noFill/>
            </a:ln>
          </p:spPr>
        </p:pic>
        <p:pic>
          <p:nvPicPr>
            <p:cNvPr id="177" name="图片 176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292" t="-5985" r="-4366" b="-7116"/>
            <a:stretch/>
          </p:blipFill>
          <p:spPr>
            <a:xfrm>
              <a:off x="4846161" y="607348"/>
              <a:ext cx="3392963" cy="1281904"/>
            </a:xfrm>
            <a:prstGeom prst="rect">
              <a:avLst/>
            </a:prstGeom>
            <a:ln w="19050">
              <a:noFill/>
            </a:ln>
          </p:spPr>
        </p:pic>
        <p:pic>
          <p:nvPicPr>
            <p:cNvPr id="178" name="图片 177"/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-5000" contrast="55000"/>
                      </a14:imgEffect>
                      <a14:imgEffect>
                        <a14:sharpenSoften amoun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011" t="-4803" r="35" b="-4427"/>
            <a:stretch/>
          </p:blipFill>
          <p:spPr>
            <a:xfrm>
              <a:off x="1358342" y="4697839"/>
              <a:ext cx="3143249" cy="732420"/>
            </a:xfrm>
            <a:prstGeom prst="rect">
              <a:avLst/>
            </a:prstGeom>
            <a:ln w="19050">
              <a:noFill/>
            </a:ln>
          </p:spPr>
        </p:pic>
        <p:pic>
          <p:nvPicPr>
            <p:cNvPr id="184" name="图片 183"/>
            <p:cNvPicPr>
              <a:picLocks noChangeAspect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-25000" contrast="70000"/>
                      </a14:imgEffect>
                      <a14:imgEffect>
                        <a14:sharpenSoften amount="-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939" t="-9926" r="1438" b="3038"/>
            <a:stretch/>
          </p:blipFill>
          <p:spPr>
            <a:xfrm>
              <a:off x="1314450" y="5520993"/>
              <a:ext cx="3155478" cy="747078"/>
            </a:xfrm>
            <a:prstGeom prst="rect">
              <a:avLst/>
            </a:prstGeom>
            <a:ln w="19050">
              <a:noFill/>
            </a:ln>
          </p:spPr>
        </p:pic>
        <p:pic>
          <p:nvPicPr>
            <p:cNvPr id="185" name="图片 184"/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29" t="-2267" r="8173" b="-377"/>
            <a:stretch/>
          </p:blipFill>
          <p:spPr>
            <a:xfrm>
              <a:off x="1391877" y="3025084"/>
              <a:ext cx="3143250" cy="1447455"/>
            </a:xfrm>
            <a:prstGeom prst="rect">
              <a:avLst/>
            </a:prstGeom>
            <a:ln w="19050">
              <a:noFill/>
            </a:ln>
          </p:spPr>
        </p:pic>
        <p:sp>
          <p:nvSpPr>
            <p:cNvPr id="201" name="文本框 200"/>
            <p:cNvSpPr txBox="1"/>
            <p:nvPr/>
          </p:nvSpPr>
          <p:spPr>
            <a:xfrm>
              <a:off x="2575482" y="848189"/>
              <a:ext cx="112021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TGF-β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文本框 202"/>
            <p:cNvSpPr txBox="1"/>
            <p:nvPr/>
          </p:nvSpPr>
          <p:spPr>
            <a:xfrm>
              <a:off x="2265949" y="3126322"/>
              <a:ext cx="134881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SMAD1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04" name="图片 203"/>
            <p:cNvPicPr>
              <a:picLocks noChangeAspect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60000" contrast="20000"/>
                      </a14:imgEffect>
                      <a14:imgEffect>
                        <a14:sharpenSoften amount="-5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03" t="8189" r="-125" b="6641"/>
            <a:stretch/>
          </p:blipFill>
          <p:spPr>
            <a:xfrm>
              <a:off x="1358342" y="1956467"/>
              <a:ext cx="3314700" cy="894153"/>
            </a:xfrm>
            <a:prstGeom prst="rect">
              <a:avLst/>
            </a:prstGeom>
            <a:ln w="19050">
              <a:noFill/>
            </a:ln>
          </p:spPr>
        </p:pic>
        <p:sp>
          <p:nvSpPr>
            <p:cNvPr id="205" name="文本框 204"/>
            <p:cNvSpPr txBox="1"/>
            <p:nvPr/>
          </p:nvSpPr>
          <p:spPr>
            <a:xfrm>
              <a:off x="2277669" y="1791151"/>
              <a:ext cx="1472643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TGFBR1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文本框 205"/>
            <p:cNvSpPr txBox="1"/>
            <p:nvPr/>
          </p:nvSpPr>
          <p:spPr>
            <a:xfrm>
              <a:off x="2470709" y="4388463"/>
              <a:ext cx="169171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OAS1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文本框 206"/>
            <p:cNvSpPr txBox="1"/>
            <p:nvPr/>
          </p:nvSpPr>
          <p:spPr>
            <a:xfrm>
              <a:off x="2467378" y="5628001"/>
              <a:ext cx="800013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IFI27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" name="文本框 207"/>
            <p:cNvSpPr txBox="1"/>
            <p:nvPr/>
          </p:nvSpPr>
          <p:spPr>
            <a:xfrm>
              <a:off x="5791200" y="5185770"/>
              <a:ext cx="161551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文本框 208"/>
            <p:cNvSpPr txBox="1"/>
            <p:nvPr/>
          </p:nvSpPr>
          <p:spPr>
            <a:xfrm>
              <a:off x="6039315" y="1169449"/>
              <a:ext cx="1205941" cy="30777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ERK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14" name="图片 213"/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2" t="901" r="3985" b="26376"/>
            <a:stretch/>
          </p:blipFill>
          <p:spPr>
            <a:xfrm>
              <a:off x="4858343" y="3579033"/>
              <a:ext cx="3143249" cy="1716735"/>
            </a:xfrm>
            <a:prstGeom prst="rect">
              <a:avLst/>
            </a:prstGeom>
            <a:ln w="19050">
              <a:noFill/>
            </a:ln>
          </p:spPr>
        </p:pic>
        <p:pic>
          <p:nvPicPr>
            <p:cNvPr id="215" name="图片 214"/>
            <p:cNvPicPr>
              <a:picLocks noChangeAspect="1"/>
            </p:cNvPicPr>
            <p:nvPr/>
          </p:nvPicPr>
          <p:blipFill rotWithShape="1"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35000" contrast="45000"/>
                      </a14:imgEffect>
                      <a14:imgEffect>
                        <a14:sharpenSoften amount="-7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31" t="12914" r="-1776" b="38108"/>
            <a:stretch/>
          </p:blipFill>
          <p:spPr>
            <a:xfrm>
              <a:off x="4868901" y="1991206"/>
              <a:ext cx="3392962" cy="1447455"/>
            </a:xfrm>
            <a:prstGeom prst="rect">
              <a:avLst/>
            </a:prstGeom>
            <a:ln w="19050">
              <a:noFill/>
            </a:ln>
          </p:spPr>
        </p:pic>
        <p:sp>
          <p:nvSpPr>
            <p:cNvPr id="216" name="文本框 215"/>
            <p:cNvSpPr txBox="1"/>
            <p:nvPr/>
          </p:nvSpPr>
          <p:spPr>
            <a:xfrm>
              <a:off x="5791200" y="1672230"/>
              <a:ext cx="168219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E-Cadherin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7" name="文本框 216"/>
            <p:cNvSpPr txBox="1"/>
            <p:nvPr/>
          </p:nvSpPr>
          <p:spPr>
            <a:xfrm>
              <a:off x="5948361" y="3794741"/>
              <a:ext cx="184411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Vimentin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14BE86C3-A8F8-4A05-95CA-5EF12BFA92E9}"/>
                </a:ext>
              </a:extLst>
            </p:cNvPr>
            <p:cNvSpPr/>
            <p:nvPr/>
          </p:nvSpPr>
          <p:spPr>
            <a:xfrm>
              <a:off x="1562935" y="1210739"/>
              <a:ext cx="2732841" cy="41791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E1E5E0C5-BC26-4017-9B5E-9E94A47CBDD4}"/>
                </a:ext>
              </a:extLst>
            </p:cNvPr>
            <p:cNvSpPr/>
            <p:nvPr/>
          </p:nvSpPr>
          <p:spPr>
            <a:xfrm>
              <a:off x="1529596" y="2159292"/>
              <a:ext cx="2766180" cy="219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16097E6B-A426-440D-A221-C2F0B37E27A5}"/>
                </a:ext>
              </a:extLst>
            </p:cNvPr>
            <p:cNvSpPr/>
            <p:nvPr/>
          </p:nvSpPr>
          <p:spPr>
            <a:xfrm>
              <a:off x="1438995" y="3616594"/>
              <a:ext cx="2856780" cy="24286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5A03990A-F1A1-4A53-B59E-2D509E9D4120}"/>
                </a:ext>
              </a:extLst>
            </p:cNvPr>
            <p:cNvSpPr/>
            <p:nvPr/>
          </p:nvSpPr>
          <p:spPr>
            <a:xfrm>
              <a:off x="1562935" y="4788573"/>
              <a:ext cx="2856780" cy="24286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20A1544B-6530-401F-B3AB-6F4706144CB1}"/>
                </a:ext>
              </a:extLst>
            </p:cNvPr>
            <p:cNvSpPr/>
            <p:nvPr/>
          </p:nvSpPr>
          <p:spPr>
            <a:xfrm>
              <a:off x="1511967" y="5950380"/>
              <a:ext cx="2856780" cy="24286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518FC2F4-7C80-476E-B4D2-4F4040E8956C}"/>
                </a:ext>
              </a:extLst>
            </p:cNvPr>
            <p:cNvSpPr/>
            <p:nvPr/>
          </p:nvSpPr>
          <p:spPr>
            <a:xfrm>
              <a:off x="5120828" y="756386"/>
              <a:ext cx="2741029" cy="41791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66A75BF4-28E7-41D6-8EE9-23EAB3C737D7}"/>
                </a:ext>
              </a:extLst>
            </p:cNvPr>
            <p:cNvSpPr/>
            <p:nvPr/>
          </p:nvSpPr>
          <p:spPr>
            <a:xfrm>
              <a:off x="5120828" y="2037768"/>
              <a:ext cx="2741029" cy="25775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id="{A72B5C03-9474-4ED4-A862-4DBC0C6BA604}"/>
                </a:ext>
              </a:extLst>
            </p:cNvPr>
            <p:cNvSpPr/>
            <p:nvPr/>
          </p:nvSpPr>
          <p:spPr>
            <a:xfrm>
              <a:off x="4959220" y="4304136"/>
              <a:ext cx="2741029" cy="25775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CA4E9544-6B78-4463-867A-95C618857163}"/>
                </a:ext>
              </a:extLst>
            </p:cNvPr>
            <p:cNvSpPr/>
            <p:nvPr/>
          </p:nvSpPr>
          <p:spPr>
            <a:xfrm>
              <a:off x="4868901" y="5935485"/>
              <a:ext cx="2831348" cy="33258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id="{E335E185-B6D4-1902-03FB-984DFE613DFF}"/>
              </a:ext>
            </a:extLst>
          </p:cNvPr>
          <p:cNvSpPr txBox="1"/>
          <p:nvPr/>
        </p:nvSpPr>
        <p:spPr>
          <a:xfrm>
            <a:off x="494561" y="326851"/>
            <a:ext cx="948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7-source data 1.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TGF-β, TGFBR1, SMAD1, OAS1, IFI27, ERK, E-Cadherin, Vimentin and β-actin western-blot for Fig. 7K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DC3DCAE2-903C-9F86-4C24-EE4C869D9472}"/>
              </a:ext>
            </a:extLst>
          </p:cNvPr>
          <p:cNvGrpSpPr/>
          <p:nvPr/>
        </p:nvGrpSpPr>
        <p:grpSpPr>
          <a:xfrm>
            <a:off x="2115922" y="887881"/>
            <a:ext cx="2837078" cy="550743"/>
            <a:chOff x="9627495" y="3550717"/>
            <a:chExt cx="4156764" cy="471889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958901F9-5465-51A9-EE24-105D7578C6F3}"/>
                </a:ext>
              </a:extLst>
            </p:cNvPr>
            <p:cNvGrpSpPr/>
            <p:nvPr/>
          </p:nvGrpSpPr>
          <p:grpSpPr>
            <a:xfrm>
              <a:off x="9682581" y="3550717"/>
              <a:ext cx="3890053" cy="280713"/>
              <a:chOff x="5042646" y="61578"/>
              <a:chExt cx="4937762" cy="317689"/>
            </a:xfrm>
          </p:grpSpPr>
          <p:cxnSp>
            <p:nvCxnSpPr>
              <p:cNvPr id="60" name="直接连接符 59">
                <a:extLst>
                  <a:ext uri="{FF2B5EF4-FFF2-40B4-BE49-F238E27FC236}">
                    <a16:creationId xmlns:a16="http://schemas.microsoft.com/office/drawing/2014/main" id="{ABC7B2D8-6A09-D43C-5706-A5DF913D383F}"/>
                  </a:ext>
                </a:extLst>
              </p:cNvPr>
              <p:cNvCxnSpPr/>
              <p:nvPr/>
            </p:nvCxnSpPr>
            <p:spPr>
              <a:xfrm>
                <a:off x="5042646" y="379267"/>
                <a:ext cx="2393578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>
                <a:extLst>
                  <a:ext uri="{FF2B5EF4-FFF2-40B4-BE49-F238E27FC236}">
                    <a16:creationId xmlns:a16="http://schemas.microsoft.com/office/drawing/2014/main" id="{97F47DD8-5487-4C78-3ACD-622DE53F28E2}"/>
                  </a:ext>
                </a:extLst>
              </p:cNvPr>
              <p:cNvCxnSpPr/>
              <p:nvPr/>
            </p:nvCxnSpPr>
            <p:spPr>
              <a:xfrm>
                <a:off x="7586830" y="379267"/>
                <a:ext cx="2393578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2" name="文本框 61">
                <a:extLst>
                  <a:ext uri="{FF2B5EF4-FFF2-40B4-BE49-F238E27FC236}">
                    <a16:creationId xmlns:a16="http://schemas.microsoft.com/office/drawing/2014/main" id="{E9DF3202-1944-C8AF-13F2-F83EC1C75D6B}"/>
                  </a:ext>
                </a:extLst>
              </p:cNvPr>
              <p:cNvSpPr txBox="1"/>
              <p:nvPr/>
            </p:nvSpPr>
            <p:spPr>
              <a:xfrm>
                <a:off x="5662604" y="61578"/>
                <a:ext cx="1910379" cy="253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ASO-NC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文本框 62">
                <a:extLst>
                  <a:ext uri="{FF2B5EF4-FFF2-40B4-BE49-F238E27FC236}">
                    <a16:creationId xmlns:a16="http://schemas.microsoft.com/office/drawing/2014/main" id="{384233AE-7D95-5D22-CF05-A3C16005D81A}"/>
                  </a:ext>
                </a:extLst>
              </p:cNvPr>
              <p:cNvSpPr txBox="1"/>
              <p:nvPr/>
            </p:nvSpPr>
            <p:spPr>
              <a:xfrm>
                <a:off x="8039353" y="70338"/>
                <a:ext cx="1910379" cy="253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ASO-VPS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8AFCB164-2806-E86D-B4D2-0E2C01FA4F97}"/>
                </a:ext>
              </a:extLst>
            </p:cNvPr>
            <p:cNvSpPr txBox="1"/>
            <p:nvPr/>
          </p:nvSpPr>
          <p:spPr>
            <a:xfrm>
              <a:off x="9627495" y="3824824"/>
              <a:ext cx="4156764" cy="197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1#   2#   3#   4#   5#  6#  1#  2#   3#    4#   5#  6#  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:a16="http://schemas.microsoft.com/office/drawing/2014/main" id="{43ABADC0-BAD5-D841-A225-588F8ED1E30F}"/>
              </a:ext>
            </a:extLst>
          </p:cNvPr>
          <p:cNvGrpSpPr/>
          <p:nvPr/>
        </p:nvGrpSpPr>
        <p:grpSpPr>
          <a:xfrm>
            <a:off x="5098976" y="873851"/>
            <a:ext cx="2837078" cy="550743"/>
            <a:chOff x="9627495" y="3550717"/>
            <a:chExt cx="4156764" cy="471889"/>
          </a:xfrm>
        </p:grpSpPr>
        <p:grpSp>
          <p:nvGrpSpPr>
            <p:cNvPr id="65" name="组合 64">
              <a:extLst>
                <a:ext uri="{FF2B5EF4-FFF2-40B4-BE49-F238E27FC236}">
                  <a16:creationId xmlns:a16="http://schemas.microsoft.com/office/drawing/2014/main" id="{F971931D-B113-FFC2-2EA9-39018D2887F0}"/>
                </a:ext>
              </a:extLst>
            </p:cNvPr>
            <p:cNvGrpSpPr/>
            <p:nvPr/>
          </p:nvGrpSpPr>
          <p:grpSpPr>
            <a:xfrm>
              <a:off x="9682581" y="3550717"/>
              <a:ext cx="3890053" cy="280713"/>
              <a:chOff x="5042646" y="61578"/>
              <a:chExt cx="4937762" cy="317689"/>
            </a:xfrm>
          </p:grpSpPr>
          <p:cxnSp>
            <p:nvCxnSpPr>
              <p:cNvPr id="67" name="直接连接符 66">
                <a:extLst>
                  <a:ext uri="{FF2B5EF4-FFF2-40B4-BE49-F238E27FC236}">
                    <a16:creationId xmlns:a16="http://schemas.microsoft.com/office/drawing/2014/main" id="{3F8C31AC-FBA1-BD75-4CDA-3E2E97BDA0BE}"/>
                  </a:ext>
                </a:extLst>
              </p:cNvPr>
              <p:cNvCxnSpPr/>
              <p:nvPr/>
            </p:nvCxnSpPr>
            <p:spPr>
              <a:xfrm>
                <a:off x="5042646" y="379267"/>
                <a:ext cx="2393578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>
                <a:extLst>
                  <a:ext uri="{FF2B5EF4-FFF2-40B4-BE49-F238E27FC236}">
                    <a16:creationId xmlns:a16="http://schemas.microsoft.com/office/drawing/2014/main" id="{3FF13A66-BA57-ECE3-EAD1-BE15C83896BD}"/>
                  </a:ext>
                </a:extLst>
              </p:cNvPr>
              <p:cNvCxnSpPr/>
              <p:nvPr/>
            </p:nvCxnSpPr>
            <p:spPr>
              <a:xfrm>
                <a:off x="7586830" y="379267"/>
                <a:ext cx="2393578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9" name="文本框 68">
                <a:extLst>
                  <a:ext uri="{FF2B5EF4-FFF2-40B4-BE49-F238E27FC236}">
                    <a16:creationId xmlns:a16="http://schemas.microsoft.com/office/drawing/2014/main" id="{561BAE03-3FC4-6BDF-E376-3F81EAF1DED7}"/>
                  </a:ext>
                </a:extLst>
              </p:cNvPr>
              <p:cNvSpPr txBox="1"/>
              <p:nvPr/>
            </p:nvSpPr>
            <p:spPr>
              <a:xfrm>
                <a:off x="5662604" y="61578"/>
                <a:ext cx="1910379" cy="253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ASO-NC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文本框 69">
                <a:extLst>
                  <a:ext uri="{FF2B5EF4-FFF2-40B4-BE49-F238E27FC236}">
                    <a16:creationId xmlns:a16="http://schemas.microsoft.com/office/drawing/2014/main" id="{7C25751A-A162-BBE6-90D6-EC48ADEA92A3}"/>
                  </a:ext>
                </a:extLst>
              </p:cNvPr>
              <p:cNvSpPr txBox="1"/>
              <p:nvPr/>
            </p:nvSpPr>
            <p:spPr>
              <a:xfrm>
                <a:off x="8039353" y="70338"/>
                <a:ext cx="1910379" cy="253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ASO-VPS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id="{C03D9403-82DF-A8BC-CB0C-E9B74648F10A}"/>
                </a:ext>
              </a:extLst>
            </p:cNvPr>
            <p:cNvSpPr txBox="1"/>
            <p:nvPr/>
          </p:nvSpPr>
          <p:spPr>
            <a:xfrm>
              <a:off x="9627495" y="3824824"/>
              <a:ext cx="4156764" cy="197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1#   2#   3#   4#   5#  6#  1#  2#   3#    4#   5#  6#  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6221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lang="en-US" altLang="zh-CN" sz="2275" b="1" dirty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774</TotalTime>
  <Words>108</Words>
  <Application>Microsoft Office PowerPoint</Application>
  <PresentationFormat>A4 纸张(210x297 毫米)</PresentationFormat>
  <Paragraphs>18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 Lei</dc:creator>
  <cp:lastModifiedBy>Yang Lei</cp:lastModifiedBy>
  <cp:revision>152</cp:revision>
  <dcterms:created xsi:type="dcterms:W3CDTF">2021-04-08T00:42:00Z</dcterms:created>
  <dcterms:modified xsi:type="dcterms:W3CDTF">2022-07-29T06:30:20Z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74CA4A1510774AE5A685A4F40CC13DE3</vt:lpwstr>
  </property>
  <property fmtid="{D5CDD505-2E9C-101B-9397-08002B2CF9AE}" pid="3" name="KSOProductBuildVer">
    <vt:lpwstr>2052-11.1.0.10700</vt:lpwstr>
  </property>
</Properties>
</file>